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22830" y="375260"/>
            <a:ext cx="4327815" cy="373074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Добрую сказку помню я с детства,</a:t>
            </a:r>
          </a:p>
          <a:p>
            <a:r>
              <a:rPr lang="ru-RU" dirty="0"/>
              <a:t>Хочу,  чтобы сказку послушал и ты.</a:t>
            </a:r>
          </a:p>
          <a:p>
            <a:r>
              <a:rPr lang="ru-RU" dirty="0"/>
              <a:t>Пусть подкрадется к самому сердцу</a:t>
            </a:r>
          </a:p>
          <a:p>
            <a:r>
              <a:rPr lang="ru-RU" dirty="0"/>
              <a:t>И зародит там зерно доброты.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6525"/>
            <a:ext cx="64008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83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6025" y="847725"/>
            <a:ext cx="5829300" cy="4371975"/>
          </a:xfrm>
        </p:spPr>
      </p:pic>
    </p:spTree>
    <p:extLst>
      <p:ext uri="{BB962C8B-B14F-4D97-AF65-F5344CB8AC3E}">
        <p14:creationId xmlns:p14="http://schemas.microsoft.com/office/powerpoint/2010/main" val="1640828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087" y="609600"/>
            <a:ext cx="6908800" cy="5181600"/>
          </a:xfrm>
        </p:spPr>
      </p:pic>
    </p:spTree>
    <p:extLst>
      <p:ext uri="{BB962C8B-B14F-4D97-AF65-F5344CB8AC3E}">
        <p14:creationId xmlns:p14="http://schemas.microsoft.com/office/powerpoint/2010/main" val="4276894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1753" y="790575"/>
            <a:ext cx="8027759" cy="4800600"/>
          </a:xfrm>
        </p:spPr>
      </p:pic>
    </p:spTree>
    <p:extLst>
      <p:ext uri="{BB962C8B-B14F-4D97-AF65-F5344CB8AC3E}">
        <p14:creationId xmlns:p14="http://schemas.microsoft.com/office/powerpoint/2010/main" val="2783910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2055" y="609600"/>
            <a:ext cx="7549815" cy="4781550"/>
          </a:xfrm>
        </p:spPr>
      </p:pic>
    </p:spTree>
    <p:extLst>
      <p:ext uri="{BB962C8B-B14F-4D97-AF65-F5344CB8AC3E}">
        <p14:creationId xmlns:p14="http://schemas.microsoft.com/office/powerpoint/2010/main" val="2072072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358" y="523875"/>
            <a:ext cx="9465733" cy="5324475"/>
          </a:xfrm>
        </p:spPr>
      </p:pic>
    </p:spTree>
    <p:extLst>
      <p:ext uri="{BB962C8B-B14F-4D97-AF65-F5344CB8AC3E}">
        <p14:creationId xmlns:p14="http://schemas.microsoft.com/office/powerpoint/2010/main" val="1449916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2561" y="609600"/>
            <a:ext cx="8441889" cy="5048250"/>
          </a:xfrm>
        </p:spPr>
      </p:pic>
    </p:spTree>
    <p:extLst>
      <p:ext uri="{BB962C8B-B14F-4D97-AF65-F5344CB8AC3E}">
        <p14:creationId xmlns:p14="http://schemas.microsoft.com/office/powerpoint/2010/main" val="774950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479" y="88071"/>
            <a:ext cx="5097517" cy="36957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775" y="2768418"/>
            <a:ext cx="5133975" cy="397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54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Толерантность –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(англ., фр. </a:t>
            </a:r>
            <a:r>
              <a:rPr lang="ru-RU" dirty="0" err="1"/>
              <a:t>tolerance</a:t>
            </a:r>
            <a:r>
              <a:rPr lang="ru-RU" dirty="0"/>
              <a:t> терпимость от лат. </a:t>
            </a:r>
            <a:r>
              <a:rPr lang="ru-RU" dirty="0" err="1"/>
              <a:t>tolerantia</a:t>
            </a:r>
            <a:r>
              <a:rPr lang="ru-RU" dirty="0"/>
              <a:t> терпение)</a:t>
            </a:r>
          </a:p>
          <a:p>
            <a:r>
              <a:rPr lang="ru-RU" dirty="0"/>
              <a:t>терпимость к чужим мнениям, верованиям, поведению (как основа идеологии политкорректности в либерально-демократическом движении).</a:t>
            </a:r>
          </a:p>
        </p:txBody>
      </p:sp>
    </p:spTree>
    <p:extLst>
      <p:ext uri="{BB962C8B-B14F-4D97-AF65-F5344CB8AC3E}">
        <p14:creationId xmlns:p14="http://schemas.microsoft.com/office/powerpoint/2010/main" val="3835501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019864"/>
            <a:ext cx="10353762" cy="3695136"/>
          </a:xfrm>
        </p:spPr>
        <p:txBody>
          <a:bodyPr/>
          <a:lstStyle/>
          <a:p>
            <a:r>
              <a:rPr lang="ru-RU" dirty="0"/>
              <a:t>Придумать другую концовку сказки Г. Х. Андерсена «Гадкий утёнок».</a:t>
            </a:r>
          </a:p>
        </p:txBody>
      </p:sp>
    </p:spTree>
    <p:extLst>
      <p:ext uri="{BB962C8B-B14F-4D97-AF65-F5344CB8AC3E}">
        <p14:creationId xmlns:p14="http://schemas.microsoft.com/office/powerpoint/2010/main" val="1871398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612" y="457200"/>
            <a:ext cx="7607300" cy="5705475"/>
          </a:xfrm>
        </p:spPr>
      </p:pic>
    </p:spTree>
    <p:extLst>
      <p:ext uri="{BB962C8B-B14F-4D97-AF65-F5344CB8AC3E}">
        <p14:creationId xmlns:p14="http://schemas.microsoft.com/office/powerpoint/2010/main" val="304041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282118" y="3290901"/>
            <a:ext cx="3105150" cy="299817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8856785" y="3317630"/>
            <a:ext cx="3105150" cy="299817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402016" y="211015"/>
            <a:ext cx="3105150" cy="299817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33061" y="4134678"/>
            <a:ext cx="298174" cy="682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45864" y="4107950"/>
            <a:ext cx="298174" cy="682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370444" y="1028063"/>
            <a:ext cx="298174" cy="682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289718" y="1028063"/>
            <a:ext cx="298174" cy="682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634331" y="4107950"/>
            <a:ext cx="298174" cy="682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560964" y="4134678"/>
            <a:ext cx="298174" cy="682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370444" y="2564296"/>
            <a:ext cx="1217448" cy="0"/>
          </a:xfrm>
          <a:prstGeom prst="line">
            <a:avLst/>
          </a:prstGeom>
          <a:ln w="114300" cmpd="sng">
            <a:solidFill>
              <a:schemeClr val="bg1"/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уга 18"/>
          <p:cNvSpPr/>
          <p:nvPr/>
        </p:nvSpPr>
        <p:spPr>
          <a:xfrm rot="9745012">
            <a:off x="1163502" y="4630896"/>
            <a:ext cx="1480921" cy="1097632"/>
          </a:xfrm>
          <a:prstGeom prst="arc">
            <a:avLst>
              <a:gd name="adj1" fmla="val 15016193"/>
              <a:gd name="adj2" fmla="val 2"/>
            </a:avLst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8856785" y="5633766"/>
            <a:ext cx="1704179" cy="468860"/>
          </a:xfrm>
          <a:prstGeom prst="arc">
            <a:avLst>
              <a:gd name="adj1" fmla="val 15989579"/>
              <a:gd name="adj2" fmla="val 0"/>
            </a:avLst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060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А что есть красота</a:t>
            </a:r>
          </a:p>
          <a:p>
            <a:pPr marL="0" indent="0">
              <a:buNone/>
            </a:pPr>
            <a:r>
              <a:rPr lang="ru-RU" dirty="0"/>
              <a:t>И почему её обожествляют люди?</a:t>
            </a:r>
          </a:p>
          <a:p>
            <a:pPr marL="0" indent="0">
              <a:buNone/>
            </a:pPr>
            <a:r>
              <a:rPr lang="ru-RU" dirty="0"/>
              <a:t>Сосуд – она в ком пустота,</a:t>
            </a:r>
          </a:p>
          <a:p>
            <a:pPr marL="0" indent="0">
              <a:buNone/>
            </a:pPr>
            <a:r>
              <a:rPr lang="ru-RU" dirty="0"/>
              <a:t>Или огонь в мерцающем сосуде…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				Н. Заболоцкий</a:t>
            </a:r>
          </a:p>
        </p:txBody>
      </p:sp>
    </p:spTree>
    <p:extLst>
      <p:ext uri="{BB962C8B-B14F-4D97-AF65-F5344CB8AC3E}">
        <p14:creationId xmlns:p14="http://schemas.microsoft.com/office/powerpoint/2010/main" val="2004671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499946"/>
            <a:ext cx="10353761" cy="1326321"/>
          </a:xfrm>
        </p:spPr>
        <p:txBody>
          <a:bodyPr/>
          <a:lstStyle/>
          <a:p>
            <a:r>
              <a:rPr lang="ru-RU" dirty="0"/>
              <a:t>СПАСИБО ЗА ВНИМАНИЕ!!!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72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0755" y="609600"/>
            <a:ext cx="4539840" cy="5386251"/>
          </a:xfrm>
        </p:spPr>
      </p:pic>
    </p:spTree>
    <p:extLst>
      <p:ext uri="{BB962C8B-B14F-4D97-AF65-F5344CB8AC3E}">
        <p14:creationId xmlns:p14="http://schemas.microsoft.com/office/powerpoint/2010/main" val="1270048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098624"/>
              </p:ext>
            </p:extLst>
          </p:nvPr>
        </p:nvGraphicFramePr>
        <p:xfrm>
          <a:off x="2032000" y="719666"/>
          <a:ext cx="812800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231">
                  <a:extLst>
                    <a:ext uri="{9D8B030D-6E8A-4147-A177-3AD203B41FA5}">
                      <a16:colId xmlns:a16="http://schemas.microsoft.com/office/drawing/2014/main" val="1162617605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523187699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191591034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62595755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801304171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778460416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905409401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035647709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782865669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0699515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012512379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482260006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006555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Ё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761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Р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Й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58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А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457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Ч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120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Л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2487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344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Р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Ц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А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93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23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КРАСОТА -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Всё красивое, прекрасное, всё то, что доставляет эстетическое и нравственное наслаждение. </a:t>
            </a:r>
          </a:p>
        </p:txBody>
      </p:sp>
    </p:spTree>
    <p:extLst>
      <p:ext uri="{BB962C8B-B14F-4D97-AF65-F5344CB8AC3E}">
        <p14:creationId xmlns:p14="http://schemas.microsoft.com/office/powerpoint/2010/main" val="3059266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4355" y="609600"/>
            <a:ext cx="5160706" cy="5314950"/>
          </a:xfrm>
        </p:spPr>
      </p:pic>
    </p:spTree>
    <p:extLst>
      <p:ext uri="{BB962C8B-B14F-4D97-AF65-F5344CB8AC3E}">
        <p14:creationId xmlns:p14="http://schemas.microsoft.com/office/powerpoint/2010/main" val="2121862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4354" y="1272760"/>
            <a:ext cx="5097517" cy="3695700"/>
          </a:xfrm>
        </p:spPr>
      </p:pic>
    </p:spTree>
    <p:extLst>
      <p:ext uri="{BB962C8B-B14F-4D97-AF65-F5344CB8AC3E}">
        <p14:creationId xmlns:p14="http://schemas.microsoft.com/office/powerpoint/2010/main" val="3347106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5608" y="1272760"/>
            <a:ext cx="6570133" cy="3695700"/>
          </a:xfrm>
        </p:spPr>
      </p:pic>
    </p:spTree>
    <p:extLst>
      <p:ext uri="{BB962C8B-B14F-4D97-AF65-F5344CB8AC3E}">
        <p14:creationId xmlns:p14="http://schemas.microsoft.com/office/powerpoint/2010/main" val="2176737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9906" y="451247"/>
            <a:ext cx="7221537" cy="5416153"/>
          </a:xfrm>
        </p:spPr>
      </p:pic>
    </p:spTree>
    <p:extLst>
      <p:ext uri="{BB962C8B-B14F-4D97-AF65-F5344CB8AC3E}">
        <p14:creationId xmlns:p14="http://schemas.microsoft.com/office/powerpoint/2010/main" val="2693886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58</TotalTime>
  <Words>153</Words>
  <Application>Microsoft Office PowerPoint</Application>
  <PresentationFormat>Широкоэкранный</PresentationFormat>
  <Paragraphs>53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Bookman Old Style</vt:lpstr>
      <vt:lpstr>Rockwell</vt:lpstr>
      <vt:lpstr>Damask</vt:lpstr>
      <vt:lpstr>Презентация PowerPoint</vt:lpstr>
      <vt:lpstr>Презентация PowerPoint</vt:lpstr>
      <vt:lpstr>Презентация PowerPoint</vt:lpstr>
      <vt:lpstr>Презентация PowerPoint</vt:lpstr>
      <vt:lpstr>КРАСОТА 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Толерантность –</vt:lpstr>
      <vt:lpstr>Домашнее задание: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 HP</dc:creator>
  <cp:lastModifiedBy>HP HP</cp:lastModifiedBy>
  <cp:revision>7</cp:revision>
  <dcterms:created xsi:type="dcterms:W3CDTF">2017-05-24T16:26:24Z</dcterms:created>
  <dcterms:modified xsi:type="dcterms:W3CDTF">2017-05-24T17:24:40Z</dcterms:modified>
</cp:coreProperties>
</file>